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109D-73F4-4A0B-99E5-33E8E876FB37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A12E-1E3F-48BF-BF76-24FE2726E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109D-73F4-4A0B-99E5-33E8E876FB37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A12E-1E3F-48BF-BF76-24FE2726E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109D-73F4-4A0B-99E5-33E8E876FB37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A12E-1E3F-48BF-BF76-24FE2726E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109D-73F4-4A0B-99E5-33E8E876FB37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A12E-1E3F-48BF-BF76-24FE2726E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109D-73F4-4A0B-99E5-33E8E876FB37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A12E-1E3F-48BF-BF76-24FE2726E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109D-73F4-4A0B-99E5-33E8E876FB37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A12E-1E3F-48BF-BF76-24FE2726E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109D-73F4-4A0B-99E5-33E8E876FB37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A12E-1E3F-48BF-BF76-24FE2726E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109D-73F4-4A0B-99E5-33E8E876FB37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A12E-1E3F-48BF-BF76-24FE2726E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109D-73F4-4A0B-99E5-33E8E876FB37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A12E-1E3F-48BF-BF76-24FE2726E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109D-73F4-4A0B-99E5-33E8E876FB37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A12E-1E3F-48BF-BF76-24FE2726E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109D-73F4-4A0B-99E5-33E8E876FB37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4A12E-1E3F-48BF-BF76-24FE2726E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E109D-73F4-4A0B-99E5-33E8E876FB37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4A12E-1E3F-48BF-BF76-24FE2726E9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hyperlink" Target="https://l3719.myubam.com/1895805" TargetMode="External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image" Target="../media/image1.jpeg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6" name="Picture 32" descr="http://consultants.myubam.com/consultants/ciabeta/images/colorbarandscallop-UBAM_pr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59"/>
            <a:ext cx="9144000" cy="107519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702168" y="924872"/>
            <a:ext cx="5590124" cy="1222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reflection blurRad="12700" stA="28000" endPos="45000" dist="1016" dir="5400000" sy="-100000" algn="bl"/>
                </a:effectLst>
                <a:latin typeface="Calibri" panose="020F0502020204030204" pitchFamily="34" charset="0"/>
                <a:ea typeface="+mj-ea"/>
                <a:cs typeface="+mj-cs"/>
              </a:rPr>
              <a:t>St Mark’s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reflection blurRad="12700" stA="28000" endPos="45000" dist="1016" dir="5400000" sy="-100000" algn="bl"/>
                </a:effectLst>
                <a:latin typeface="Calibri" panose="020F0502020204030204" pitchFamily="34" charset="0"/>
                <a:ea typeface="+mj-ea"/>
                <a:cs typeface="+mj-cs"/>
              </a:rPr>
              <a:t> Usborne Book Fair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+mj-ea"/>
                <a:cs typeface="+mj-cs"/>
              </a:rPr>
              <a:t>  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36430" y="2122132"/>
            <a:ext cx="512342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Nov. 18th  and  Nov. 22</a:t>
            </a:r>
            <a:r>
              <a:rPr lang="en-US" sz="2000" b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nd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b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</a:t>
            </a:r>
            <a:endParaRPr lang="en-US" sz="20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en-US" sz="2000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gym, </a:t>
            </a:r>
            <a:r>
              <a:rPr lang="en-US" sz="2000" b="1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after Sunday Mass </a:t>
            </a:r>
            <a:endParaRPr lang="en-US" sz="2000" b="1" dirty="0">
              <a:solidFill>
                <a:srgbClr val="000000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online at :</a:t>
            </a:r>
          </a:p>
          <a:p>
            <a:pPr algn="ctr"/>
            <a:r>
              <a:rPr lang="en-US" b="0" i="0" u="none" strike="noStrike" dirty="0">
                <a:solidFill>
                  <a:srgbClr val="FF9933"/>
                </a:solidFill>
                <a:effectLst/>
                <a:latin typeface="Segoe UI" panose="020B0502040204020203" pitchFamily="34" charset="0"/>
                <a:hlinkClick r:id="rId3"/>
              </a:rPr>
              <a:t>https://L3719.myubam.com/1895805</a:t>
            </a:r>
            <a:endParaRPr lang="en-US" b="1" dirty="0">
              <a:solidFill>
                <a:srgbClr val="000000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en-US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School receives 50% in free books off every purchase.</a:t>
            </a:r>
            <a:endParaRPr lang="en-US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028" name="Picture 4" descr="Picture of Baseball All-Stars">
            <a:extLst>
              <a:ext uri="{FF2B5EF4-FFF2-40B4-BE49-F238E27FC236}">
                <a16:creationId xmlns:a16="http://schemas.microsoft.com/office/drawing/2014/main" id="{A8F06FE5-696F-44B2-B366-87CBDA634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883" y="4034446"/>
            <a:ext cx="1310990" cy="165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icture of Hotel Flamingo (Book 1)">
            <a:extLst>
              <a:ext uri="{FF2B5EF4-FFF2-40B4-BE49-F238E27FC236}">
                <a16:creationId xmlns:a16="http://schemas.microsoft.com/office/drawing/2014/main" id="{02110AEE-AC8C-400A-BC2B-07097668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622">
            <a:off x="5527608" y="3990658"/>
            <a:ext cx="980101" cy="137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icture of Human Body - Book &amp; Jigsaw Puzzle">
            <a:extLst>
              <a:ext uri="{FF2B5EF4-FFF2-40B4-BE49-F238E27FC236}">
                <a16:creationId xmlns:a16="http://schemas.microsoft.com/office/drawing/2014/main" id="{2FC0318A-C754-4628-9A8A-CD59437C9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4" y="550817"/>
            <a:ext cx="1755890" cy="134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Picture of Skunks in Trunks (QR) ">
            <a:extLst>
              <a:ext uri="{FF2B5EF4-FFF2-40B4-BE49-F238E27FC236}">
                <a16:creationId xmlns:a16="http://schemas.microsoft.com/office/drawing/2014/main" id="{F717734F-7D2A-4367-81F8-7CD35D834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230" y="5283464"/>
            <a:ext cx="1429831" cy="144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of Breaking News (Book 1)">
            <a:extLst>
              <a:ext uri="{FF2B5EF4-FFF2-40B4-BE49-F238E27FC236}">
                <a16:creationId xmlns:a16="http://schemas.microsoft.com/office/drawing/2014/main" id="{00C19E25-A113-48DF-9A5E-4EAF2DCBA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04" y="1258284"/>
            <a:ext cx="1232084" cy="167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of Dragons Magic Painting Book">
            <a:extLst>
              <a:ext uri="{FF2B5EF4-FFF2-40B4-BE49-F238E27FC236}">
                <a16:creationId xmlns:a16="http://schemas.microsoft.com/office/drawing/2014/main" id="{5308355F-424F-45CB-8260-D55B3DFA8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3739">
            <a:off x="529538" y="2324073"/>
            <a:ext cx="1476970" cy="170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Picture of Macbeth">
            <a:extLst>
              <a:ext uri="{FF2B5EF4-FFF2-40B4-BE49-F238E27FC236}">
                <a16:creationId xmlns:a16="http://schemas.microsoft.com/office/drawing/2014/main" id="{C103BBE8-E8DE-491E-A521-A342906EB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37" y="3637707"/>
            <a:ext cx="1104772" cy="168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Picture of Wizard of Oz, The">
            <a:extLst>
              <a:ext uri="{FF2B5EF4-FFF2-40B4-BE49-F238E27FC236}">
                <a16:creationId xmlns:a16="http://schemas.microsoft.com/office/drawing/2014/main" id="{4D9D9CF6-BDD0-44EB-A454-C77607886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52" y="4992753"/>
            <a:ext cx="1137194" cy="173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Picture of Math of a Milkshake, The">
            <a:extLst>
              <a:ext uri="{FF2B5EF4-FFF2-40B4-BE49-F238E27FC236}">
                <a16:creationId xmlns:a16="http://schemas.microsoft.com/office/drawing/2014/main" id="{2D1F4132-C2E4-4162-AABD-B2B05DD15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5124">
            <a:off x="1087937" y="3842094"/>
            <a:ext cx="1217005" cy="160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Picture of Sticker Dolly Dressing Mermaids">
            <a:extLst>
              <a:ext uri="{FF2B5EF4-FFF2-40B4-BE49-F238E27FC236}">
                <a16:creationId xmlns:a16="http://schemas.microsoft.com/office/drawing/2014/main" id="{E94F9BBC-7025-48FE-BE18-E74623463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824" y="4862091"/>
            <a:ext cx="1460928" cy="188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Picture of Sticker Dollies Stories 1: Unicorn Rescue">
            <a:extLst>
              <a:ext uri="{FF2B5EF4-FFF2-40B4-BE49-F238E27FC236}">
                <a16:creationId xmlns:a16="http://schemas.microsoft.com/office/drawing/2014/main" id="{F051DEDE-FECF-4092-A82F-C7A9B7E92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2099">
            <a:off x="2340168" y="3722554"/>
            <a:ext cx="1020396" cy="157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Picture of Football All-Stars">
            <a:extLst>
              <a:ext uri="{FF2B5EF4-FFF2-40B4-BE49-F238E27FC236}">
                <a16:creationId xmlns:a16="http://schemas.microsoft.com/office/drawing/2014/main" id="{976EA17C-6DA5-44E1-B7BA-976A39959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789" y="4958913"/>
            <a:ext cx="1372522" cy="173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of Extraordinary Life of Serena Williams, The">
            <a:extLst>
              <a:ext uri="{FF2B5EF4-FFF2-40B4-BE49-F238E27FC236}">
                <a16:creationId xmlns:a16="http://schemas.microsoft.com/office/drawing/2014/main" id="{DC0EAAF7-8BA6-4A8A-9D4A-00627002D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363" y="703203"/>
            <a:ext cx="1065982" cy="166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2" descr="Picture of Vlad, the World's Worst Vampire (Book 1)">
            <a:extLst>
              <a:ext uri="{FF2B5EF4-FFF2-40B4-BE49-F238E27FC236}">
                <a16:creationId xmlns:a16="http://schemas.microsoft.com/office/drawing/2014/main" id="{EFC0B1D6-134E-4387-995F-8E4B10339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401">
            <a:off x="7007130" y="1192910"/>
            <a:ext cx="992212" cy="156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of Build Your Own Aliens Sticker Book">
            <a:extLst>
              <a:ext uri="{FF2B5EF4-FFF2-40B4-BE49-F238E27FC236}">
                <a16:creationId xmlns:a16="http://schemas.microsoft.com/office/drawing/2014/main" id="{763F1C65-0FC3-473D-BDB3-CED7035AD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210" y="2305045"/>
            <a:ext cx="1483352" cy="189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Picture of Lightning Girl (Book 1)">
            <a:extLst>
              <a:ext uri="{FF2B5EF4-FFF2-40B4-BE49-F238E27FC236}">
                <a16:creationId xmlns:a16="http://schemas.microsoft.com/office/drawing/2014/main" id="{0F24ED03-9C00-491B-86D1-E2CBA2E74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2805">
            <a:off x="7857072" y="3481732"/>
            <a:ext cx="1043291" cy="161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of Billie B. Brown, The Bully Buster">
            <a:extLst>
              <a:ext uri="{FF2B5EF4-FFF2-40B4-BE49-F238E27FC236}">
                <a16:creationId xmlns:a16="http://schemas.microsoft.com/office/drawing/2014/main" id="{47C25C4C-1E69-44CF-94D0-AA595BC32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039">
            <a:off x="6790379" y="3684472"/>
            <a:ext cx="978636" cy="152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Picture of Understanding Economics (IR)">
            <a:extLst>
              <a:ext uri="{FF2B5EF4-FFF2-40B4-BE49-F238E27FC236}">
                <a16:creationId xmlns:a16="http://schemas.microsoft.com/office/drawing/2014/main" id="{63B7AA4B-CB17-462D-8559-903ED7E1B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681" y="5065698"/>
            <a:ext cx="1163396" cy="165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Picture of Lift-the-Flap Biology (IR)">
            <a:extLst>
              <a:ext uri="{FF2B5EF4-FFF2-40B4-BE49-F238E27FC236}">
                <a16:creationId xmlns:a16="http://schemas.microsoft.com/office/drawing/2014/main" id="{9B677EC3-8617-42E3-9E0B-DAF2EDD3A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236" y="4741886"/>
            <a:ext cx="1558056" cy="198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072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2925</TotalTime>
  <Words>44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Hilltop Elementary Usborne Books and More Feb 1st  (5-7pm)</dc:title>
  <dc:creator>Anne</dc:creator>
  <cp:lastModifiedBy>Samuel Lombard</cp:lastModifiedBy>
  <cp:revision>139</cp:revision>
  <cp:lastPrinted>2014-09-30T00:06:11Z</cp:lastPrinted>
  <dcterms:created xsi:type="dcterms:W3CDTF">2013-01-17T05:38:56Z</dcterms:created>
  <dcterms:modified xsi:type="dcterms:W3CDTF">2020-11-09T19:10:38Z</dcterms:modified>
</cp:coreProperties>
</file>